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2" r:id="rId4"/>
    <p:sldId id="263" r:id="rId5"/>
    <p:sldId id="265" r:id="rId6"/>
    <p:sldId id="266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None/>
            </a:pPr>
            <a:endParaRPr lang="en-US" sz="4400" b="0" cap="none" spc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13-Apr-20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13-Apr-20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13-Apr-20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13-Apr-20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13-Apr-20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DbIh8lUag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YDbIh8lUag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RS" sz="5400" dirty="0"/>
              <a:t>Музичка култура</a:t>
            </a:r>
            <a:br>
              <a:rPr lang="sr-Cyrl-RS" sz="5400" dirty="0"/>
            </a:br>
            <a:r>
              <a:rPr lang="sr-Cyrl-RS" sz="5400" dirty="0"/>
              <a:t>Интервали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15.04.2020.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Интервали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r-Cyrl-RS" dirty="0"/>
              <a:t>Прошлог часа смо причали о Интервалима у нотном запису и музици.</a:t>
            </a:r>
          </a:p>
          <a:p>
            <a:pPr lvl="1"/>
            <a:r>
              <a:rPr lang="sr-Cyrl-RS" dirty="0"/>
              <a:t>Хајде сада да чујемо како они звуче на примеру.</a:t>
            </a:r>
          </a:p>
          <a:p>
            <a:pPr lvl="1"/>
            <a:r>
              <a:rPr lang="sr-Cyrl-RS" dirty="0"/>
              <a:t>Народна песма коју ћемо данас учити садржи два интервала (прима волта и секонда волта).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Интервали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sr-Cyrl-RS" dirty="0">
              <a:hlinkClick r:id="rId2"/>
            </a:endParaRPr>
          </a:p>
          <a:p>
            <a:pPr marL="457200" lvl="1" indent="0">
              <a:buNone/>
            </a:pPr>
            <a:endParaRPr lang="sr-Cyrl-RS" dirty="0">
              <a:hlinkClick r:id="rId2"/>
            </a:endParaRP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https://www.youtube.com/watch?v=YDbIh8lUagw</a:t>
            </a:r>
            <a:endParaRPr lang="sr-Cyrl-RS" dirty="0"/>
          </a:p>
          <a:p>
            <a:pPr marL="457200" lvl="1" indent="0">
              <a:buNone/>
            </a:pPr>
            <a:endParaRPr lang="sr-Cyrl-RS" dirty="0"/>
          </a:p>
          <a:p>
            <a:pPr marL="457200" lvl="1" indent="0">
              <a:buNone/>
            </a:pPr>
            <a:r>
              <a:rPr lang="sr-Cyrl-RS" dirty="0"/>
              <a:t>Кликни на линк и послушај песму.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0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Интервали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hlinkClick r:id="rId2"/>
              </a:rPr>
              <a:t>https://www.youtube.com/watch?v=YDbIh8lUagw</a:t>
            </a:r>
            <a:endParaRPr lang="sr-Cyrl-RS" dirty="0"/>
          </a:p>
          <a:p>
            <a:pPr marL="457200" lvl="1" indent="0">
              <a:buNone/>
            </a:pPr>
            <a:r>
              <a:rPr lang="sr-Cyrl-RS" dirty="0"/>
              <a:t>Пусти песму још једном, али сада гледајући у нотни запис и текст песме.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16C023-3E27-45EA-A464-FA629F2D8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308" y="2580780"/>
            <a:ext cx="5335478" cy="4221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096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Интервали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sr-Cyrl-RS" dirty="0"/>
              <a:t>Шта примећујеш? Који део се понавља?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16C023-3E27-45EA-A464-FA629F2D8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509" y="2283583"/>
            <a:ext cx="5780932" cy="4574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021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Интервали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A3BB82-EB2E-495D-8AD3-048EBDC93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115" y="1632436"/>
            <a:ext cx="6729274" cy="5225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885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21FA2-E1AA-44BB-B2E2-6A940929F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Интервали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F0147-1C87-4A80-91B9-FD52C9027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Домаћи задатак:</a:t>
            </a:r>
          </a:p>
          <a:p>
            <a:r>
              <a:rPr lang="sr-Cyrl-RS" dirty="0"/>
              <a:t>Преписати нотни запис песме </a:t>
            </a:r>
            <a:r>
              <a:rPr lang="en-US" dirty="0"/>
              <a:t>“</a:t>
            </a:r>
            <a:r>
              <a:rPr lang="sr-Cyrl-RS" dirty="0"/>
              <a:t>Дуње ранке</a:t>
            </a:r>
            <a:r>
              <a:rPr lang="en-US" dirty="0"/>
              <a:t>”</a:t>
            </a:r>
            <a:r>
              <a:rPr lang="sr-Cyrl-RS" dirty="0"/>
              <a:t>. </a:t>
            </a:r>
            <a:r>
              <a:rPr lang="sr-Cyrl-RS"/>
              <a:t>Интервале </a:t>
            </a:r>
            <a:r>
              <a:rPr lang="sr-Cyrl-RS" dirty="0"/>
              <a:t>означити бојом по жељи.</a:t>
            </a:r>
          </a:p>
          <a:p>
            <a:r>
              <a:rPr lang="sr-Cyrl-RS" dirty="0"/>
              <a:t>Слике послати на </a:t>
            </a:r>
            <a:r>
              <a:rPr lang="en-US" dirty="0"/>
              <a:t>Google </a:t>
            </a:r>
            <a:r>
              <a:rPr lang="sr-Cyrl-RS" dirty="0"/>
              <a:t>учионоци.</a:t>
            </a:r>
          </a:p>
          <a:p>
            <a:endParaRPr lang="sr-Cyrl-RS" dirty="0"/>
          </a:p>
          <a:p>
            <a:r>
              <a:rPr lang="sr-Cyrl-RS" dirty="0"/>
              <a:t>Хвала на пажњи!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4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t music design templat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eet music design slides.potx" id="{09D230C4-ED1F-4782-ABA0-B528A81E30C6}" vid="{782C1FB5-44AD-41D7-B4F1-9A54F55FAEF7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slides</Template>
  <TotalTime>34</TotalTime>
  <Words>136</Words>
  <Application>Microsoft Office PowerPoint</Application>
  <PresentationFormat>Widescreen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Sheet music design template</vt:lpstr>
      <vt:lpstr>Музичка култура Интервали</vt:lpstr>
      <vt:lpstr>Интервали</vt:lpstr>
      <vt:lpstr>Интервали</vt:lpstr>
      <vt:lpstr>Интервали</vt:lpstr>
      <vt:lpstr>Интервали</vt:lpstr>
      <vt:lpstr>Интервали</vt:lpstr>
      <vt:lpstr>Интервали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Музичка култура Интервали</dc:title>
  <dc:creator>Irena</dc:creator>
  <cp:lastModifiedBy>Irena</cp:lastModifiedBy>
  <cp:revision>5</cp:revision>
  <dcterms:created xsi:type="dcterms:W3CDTF">2020-04-13T15:31:57Z</dcterms:created>
  <dcterms:modified xsi:type="dcterms:W3CDTF">2020-04-13T16:13:50Z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